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ppt/_rels/presentation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_rels/slide8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1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13.png" ContentType="image/png"/>
  <Override PartName="/ppt/media/image14.wmf" ContentType="image/x-wmf"/>
  <Override PartName="/ppt/media/image12.png" ContentType="image/png"/>
  <Override PartName="/ppt/media/image11.png" ContentType="image/png"/>
  <Override PartName="/ppt/media/image9.png" ContentType="image/png"/>
  <Override PartName="/ppt/media/image10.png" ContentType="image/png"/>
  <Override PartName="/ppt/presentation.xml" ContentType="application/vnd.openxmlformats-officedocument.presentationml.presentation.main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_rels/.rels" ContentType="application/vnd.openxmlformats-package.relationship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3200" spc="-1" strike="noStrike">
              <a:latin typeface="DejaVu Sans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subTitle"/>
          </p:nvPr>
        </p:nvSpPr>
        <p:spPr>
          <a:xfrm>
            <a:off x="641520" y="4149720"/>
            <a:ext cx="7772040" cy="4488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3200" spc="-1" strike="noStrike">
              <a:latin typeface="DejaVu Sans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3200" spc="-1" strike="noStrike">
              <a:latin typeface="DejaVu Sans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3200" spc="-1" strike="noStrike">
              <a:latin typeface="DejaVu Sans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subTitle"/>
          </p:nvPr>
        </p:nvSpPr>
        <p:spPr>
          <a:xfrm>
            <a:off x="641520" y="4149720"/>
            <a:ext cx="7772040" cy="4488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3200" spc="-1" strike="noStrike">
              <a:latin typeface="DejaVu Sans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3200" spc="-1" strike="noStrike">
              <a:latin typeface="DejaVu Sans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subTitle"/>
          </p:nvPr>
        </p:nvSpPr>
        <p:spPr>
          <a:xfrm>
            <a:off x="641520" y="4149720"/>
            <a:ext cx="7772040" cy="4488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3200" spc="-1" strike="noStrike">
              <a:latin typeface="DejaVu Sans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41520" y="4149720"/>
            <a:ext cx="7772040" cy="4488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3200" spc="-1" strike="noStrike">
              <a:latin typeface="DejaVu Sans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it-IT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it-IT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it-IT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0" y="3832200"/>
            <a:ext cx="9143640" cy="30254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39" name="Group 2"/>
          <p:cNvGrpSpPr/>
          <p:nvPr/>
        </p:nvGrpSpPr>
        <p:grpSpPr>
          <a:xfrm>
            <a:off x="47880" y="3816000"/>
            <a:ext cx="9036720" cy="180000"/>
            <a:chOff x="47880" y="3816000"/>
            <a:chExt cx="9036720" cy="180000"/>
          </a:xfrm>
        </p:grpSpPr>
        <p:sp>
          <p:nvSpPr>
            <p:cNvPr id="40" name="Line 3"/>
            <p:cNvSpPr/>
            <p:nvPr/>
          </p:nvSpPr>
          <p:spPr>
            <a:xfrm>
              <a:off x="478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" name="Line 4"/>
            <p:cNvSpPr/>
            <p:nvPr/>
          </p:nvSpPr>
          <p:spPr>
            <a:xfrm>
              <a:off x="1238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" name="Line 5"/>
            <p:cNvSpPr/>
            <p:nvPr/>
          </p:nvSpPr>
          <p:spPr>
            <a:xfrm>
              <a:off x="1998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" name="Line 6"/>
            <p:cNvSpPr/>
            <p:nvPr/>
          </p:nvSpPr>
          <p:spPr>
            <a:xfrm>
              <a:off x="2757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" name="Line 7"/>
            <p:cNvSpPr/>
            <p:nvPr/>
          </p:nvSpPr>
          <p:spPr>
            <a:xfrm>
              <a:off x="3517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" name="Line 8"/>
            <p:cNvSpPr/>
            <p:nvPr/>
          </p:nvSpPr>
          <p:spPr>
            <a:xfrm>
              <a:off x="4276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" name="Line 9"/>
            <p:cNvSpPr/>
            <p:nvPr/>
          </p:nvSpPr>
          <p:spPr>
            <a:xfrm>
              <a:off x="5032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" name="Line 10"/>
            <p:cNvSpPr/>
            <p:nvPr/>
          </p:nvSpPr>
          <p:spPr>
            <a:xfrm>
              <a:off x="5792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" name="Line 11"/>
            <p:cNvSpPr/>
            <p:nvPr/>
          </p:nvSpPr>
          <p:spPr>
            <a:xfrm>
              <a:off x="6552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" name="Line 12"/>
            <p:cNvSpPr/>
            <p:nvPr/>
          </p:nvSpPr>
          <p:spPr>
            <a:xfrm>
              <a:off x="7311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" name="Line 13"/>
            <p:cNvSpPr/>
            <p:nvPr/>
          </p:nvSpPr>
          <p:spPr>
            <a:xfrm>
              <a:off x="8071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" name="Line 14"/>
            <p:cNvSpPr/>
            <p:nvPr/>
          </p:nvSpPr>
          <p:spPr>
            <a:xfrm>
              <a:off x="8830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" name="Line 15"/>
            <p:cNvSpPr/>
            <p:nvPr/>
          </p:nvSpPr>
          <p:spPr>
            <a:xfrm>
              <a:off x="9590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" name="Line 16"/>
            <p:cNvSpPr/>
            <p:nvPr/>
          </p:nvSpPr>
          <p:spPr>
            <a:xfrm>
              <a:off x="10350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" name="Line 17"/>
            <p:cNvSpPr/>
            <p:nvPr/>
          </p:nvSpPr>
          <p:spPr>
            <a:xfrm>
              <a:off x="11109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" name="Line 18"/>
            <p:cNvSpPr/>
            <p:nvPr/>
          </p:nvSpPr>
          <p:spPr>
            <a:xfrm>
              <a:off x="11869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" name="Line 19"/>
            <p:cNvSpPr/>
            <p:nvPr/>
          </p:nvSpPr>
          <p:spPr>
            <a:xfrm>
              <a:off x="12628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" name="Line 20"/>
            <p:cNvSpPr/>
            <p:nvPr/>
          </p:nvSpPr>
          <p:spPr>
            <a:xfrm>
              <a:off x="13388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" name="Line 21"/>
            <p:cNvSpPr/>
            <p:nvPr/>
          </p:nvSpPr>
          <p:spPr>
            <a:xfrm>
              <a:off x="14148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" name="Line 22"/>
            <p:cNvSpPr/>
            <p:nvPr/>
          </p:nvSpPr>
          <p:spPr>
            <a:xfrm>
              <a:off x="14907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" name="Line 23"/>
            <p:cNvSpPr/>
            <p:nvPr/>
          </p:nvSpPr>
          <p:spPr>
            <a:xfrm>
              <a:off x="15667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" name="Line 24"/>
            <p:cNvSpPr/>
            <p:nvPr/>
          </p:nvSpPr>
          <p:spPr>
            <a:xfrm>
              <a:off x="16426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" name="Line 25"/>
            <p:cNvSpPr/>
            <p:nvPr/>
          </p:nvSpPr>
          <p:spPr>
            <a:xfrm>
              <a:off x="17186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" name="Line 26"/>
            <p:cNvSpPr/>
            <p:nvPr/>
          </p:nvSpPr>
          <p:spPr>
            <a:xfrm>
              <a:off x="17942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" name="Line 27"/>
            <p:cNvSpPr/>
            <p:nvPr/>
          </p:nvSpPr>
          <p:spPr>
            <a:xfrm>
              <a:off x="18702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" name="Line 28"/>
            <p:cNvSpPr/>
            <p:nvPr/>
          </p:nvSpPr>
          <p:spPr>
            <a:xfrm>
              <a:off x="19461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" name="Line 29"/>
            <p:cNvSpPr/>
            <p:nvPr/>
          </p:nvSpPr>
          <p:spPr>
            <a:xfrm>
              <a:off x="20221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" name="Line 30"/>
            <p:cNvSpPr/>
            <p:nvPr/>
          </p:nvSpPr>
          <p:spPr>
            <a:xfrm>
              <a:off x="20980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" name="Line 31"/>
            <p:cNvSpPr/>
            <p:nvPr/>
          </p:nvSpPr>
          <p:spPr>
            <a:xfrm>
              <a:off x="21740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" name="Line 32"/>
            <p:cNvSpPr/>
            <p:nvPr/>
          </p:nvSpPr>
          <p:spPr>
            <a:xfrm>
              <a:off x="22500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" name="Line 33"/>
            <p:cNvSpPr/>
            <p:nvPr/>
          </p:nvSpPr>
          <p:spPr>
            <a:xfrm>
              <a:off x="23259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" name="Line 34"/>
            <p:cNvSpPr/>
            <p:nvPr/>
          </p:nvSpPr>
          <p:spPr>
            <a:xfrm>
              <a:off x="24019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" name="Line 35"/>
            <p:cNvSpPr/>
            <p:nvPr/>
          </p:nvSpPr>
          <p:spPr>
            <a:xfrm>
              <a:off x="24778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" name="Line 36"/>
            <p:cNvSpPr/>
            <p:nvPr/>
          </p:nvSpPr>
          <p:spPr>
            <a:xfrm>
              <a:off x="25538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" name="Line 37"/>
            <p:cNvSpPr/>
            <p:nvPr/>
          </p:nvSpPr>
          <p:spPr>
            <a:xfrm>
              <a:off x="26298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" name="Line 38"/>
            <p:cNvSpPr/>
            <p:nvPr/>
          </p:nvSpPr>
          <p:spPr>
            <a:xfrm>
              <a:off x="27057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" name="Line 39"/>
            <p:cNvSpPr/>
            <p:nvPr/>
          </p:nvSpPr>
          <p:spPr>
            <a:xfrm>
              <a:off x="27817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" name="Line 40"/>
            <p:cNvSpPr/>
            <p:nvPr/>
          </p:nvSpPr>
          <p:spPr>
            <a:xfrm>
              <a:off x="28576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" name="Line 41"/>
            <p:cNvSpPr/>
            <p:nvPr/>
          </p:nvSpPr>
          <p:spPr>
            <a:xfrm>
              <a:off x="29336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" name="Line 42"/>
            <p:cNvSpPr/>
            <p:nvPr/>
          </p:nvSpPr>
          <p:spPr>
            <a:xfrm>
              <a:off x="30096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" name="Line 43"/>
            <p:cNvSpPr/>
            <p:nvPr/>
          </p:nvSpPr>
          <p:spPr>
            <a:xfrm>
              <a:off x="30852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" name="Line 44"/>
            <p:cNvSpPr/>
            <p:nvPr/>
          </p:nvSpPr>
          <p:spPr>
            <a:xfrm>
              <a:off x="31611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" name="Line 45"/>
            <p:cNvSpPr/>
            <p:nvPr/>
          </p:nvSpPr>
          <p:spPr>
            <a:xfrm>
              <a:off x="32371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" name="Line 46"/>
            <p:cNvSpPr/>
            <p:nvPr/>
          </p:nvSpPr>
          <p:spPr>
            <a:xfrm>
              <a:off x="33130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" name="Line 47"/>
            <p:cNvSpPr/>
            <p:nvPr/>
          </p:nvSpPr>
          <p:spPr>
            <a:xfrm>
              <a:off x="33890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" name="Line 48"/>
            <p:cNvSpPr/>
            <p:nvPr/>
          </p:nvSpPr>
          <p:spPr>
            <a:xfrm>
              <a:off x="34650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" name="Line 49"/>
            <p:cNvSpPr/>
            <p:nvPr/>
          </p:nvSpPr>
          <p:spPr>
            <a:xfrm>
              <a:off x="35409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" name="Line 50"/>
            <p:cNvSpPr/>
            <p:nvPr/>
          </p:nvSpPr>
          <p:spPr>
            <a:xfrm>
              <a:off x="36169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" name="Line 51"/>
            <p:cNvSpPr/>
            <p:nvPr/>
          </p:nvSpPr>
          <p:spPr>
            <a:xfrm>
              <a:off x="36928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" name="Line 52"/>
            <p:cNvSpPr/>
            <p:nvPr/>
          </p:nvSpPr>
          <p:spPr>
            <a:xfrm>
              <a:off x="37688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" name="Line 53"/>
            <p:cNvSpPr/>
            <p:nvPr/>
          </p:nvSpPr>
          <p:spPr>
            <a:xfrm>
              <a:off x="38448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" name="Line 54"/>
            <p:cNvSpPr/>
            <p:nvPr/>
          </p:nvSpPr>
          <p:spPr>
            <a:xfrm>
              <a:off x="39207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" name="Line 55"/>
            <p:cNvSpPr/>
            <p:nvPr/>
          </p:nvSpPr>
          <p:spPr>
            <a:xfrm>
              <a:off x="39967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" name="Line 56"/>
            <p:cNvSpPr/>
            <p:nvPr/>
          </p:nvSpPr>
          <p:spPr>
            <a:xfrm>
              <a:off x="40726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" name="Line 57"/>
            <p:cNvSpPr/>
            <p:nvPr/>
          </p:nvSpPr>
          <p:spPr>
            <a:xfrm>
              <a:off x="41486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" name="Line 58"/>
            <p:cNvSpPr/>
            <p:nvPr/>
          </p:nvSpPr>
          <p:spPr>
            <a:xfrm>
              <a:off x="42246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" name="Line 59"/>
            <p:cNvSpPr/>
            <p:nvPr/>
          </p:nvSpPr>
          <p:spPr>
            <a:xfrm>
              <a:off x="43002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" name="Line 60"/>
            <p:cNvSpPr/>
            <p:nvPr/>
          </p:nvSpPr>
          <p:spPr>
            <a:xfrm>
              <a:off x="43761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" name="Line 61"/>
            <p:cNvSpPr/>
            <p:nvPr/>
          </p:nvSpPr>
          <p:spPr>
            <a:xfrm>
              <a:off x="44521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" name="Line 62"/>
            <p:cNvSpPr/>
            <p:nvPr/>
          </p:nvSpPr>
          <p:spPr>
            <a:xfrm>
              <a:off x="45280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" name="Line 63"/>
            <p:cNvSpPr/>
            <p:nvPr/>
          </p:nvSpPr>
          <p:spPr>
            <a:xfrm>
              <a:off x="46040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" name="Line 64"/>
            <p:cNvSpPr/>
            <p:nvPr/>
          </p:nvSpPr>
          <p:spPr>
            <a:xfrm>
              <a:off x="46800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" name="Line 65"/>
            <p:cNvSpPr/>
            <p:nvPr/>
          </p:nvSpPr>
          <p:spPr>
            <a:xfrm>
              <a:off x="47559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" name="Line 66"/>
            <p:cNvSpPr/>
            <p:nvPr/>
          </p:nvSpPr>
          <p:spPr>
            <a:xfrm>
              <a:off x="48319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" name="Line 67"/>
            <p:cNvSpPr/>
            <p:nvPr/>
          </p:nvSpPr>
          <p:spPr>
            <a:xfrm>
              <a:off x="49078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" name="Line 68"/>
            <p:cNvSpPr/>
            <p:nvPr/>
          </p:nvSpPr>
          <p:spPr>
            <a:xfrm>
              <a:off x="49838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" name="Line 69"/>
            <p:cNvSpPr/>
            <p:nvPr/>
          </p:nvSpPr>
          <p:spPr>
            <a:xfrm>
              <a:off x="50598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" name="Line 70"/>
            <p:cNvSpPr/>
            <p:nvPr/>
          </p:nvSpPr>
          <p:spPr>
            <a:xfrm>
              <a:off x="51357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" name="Line 71"/>
            <p:cNvSpPr/>
            <p:nvPr/>
          </p:nvSpPr>
          <p:spPr>
            <a:xfrm>
              <a:off x="52117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" name="Line 72"/>
            <p:cNvSpPr/>
            <p:nvPr/>
          </p:nvSpPr>
          <p:spPr>
            <a:xfrm>
              <a:off x="52876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" name="Line 73"/>
            <p:cNvSpPr/>
            <p:nvPr/>
          </p:nvSpPr>
          <p:spPr>
            <a:xfrm>
              <a:off x="53636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" name="Line 74"/>
            <p:cNvSpPr/>
            <p:nvPr/>
          </p:nvSpPr>
          <p:spPr>
            <a:xfrm>
              <a:off x="54396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" name="Line 75"/>
            <p:cNvSpPr/>
            <p:nvPr/>
          </p:nvSpPr>
          <p:spPr>
            <a:xfrm>
              <a:off x="55155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" name="Line 76"/>
            <p:cNvSpPr/>
            <p:nvPr/>
          </p:nvSpPr>
          <p:spPr>
            <a:xfrm>
              <a:off x="55911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" name="Line 77"/>
            <p:cNvSpPr/>
            <p:nvPr/>
          </p:nvSpPr>
          <p:spPr>
            <a:xfrm>
              <a:off x="56671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" name="Line 78"/>
            <p:cNvSpPr/>
            <p:nvPr/>
          </p:nvSpPr>
          <p:spPr>
            <a:xfrm>
              <a:off x="57430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" name="Line 79"/>
            <p:cNvSpPr/>
            <p:nvPr/>
          </p:nvSpPr>
          <p:spPr>
            <a:xfrm>
              <a:off x="58190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" name="Line 80"/>
            <p:cNvSpPr/>
            <p:nvPr/>
          </p:nvSpPr>
          <p:spPr>
            <a:xfrm>
              <a:off x="58950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" name="Line 81"/>
            <p:cNvSpPr/>
            <p:nvPr/>
          </p:nvSpPr>
          <p:spPr>
            <a:xfrm>
              <a:off x="59709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" name="Line 82"/>
            <p:cNvSpPr/>
            <p:nvPr/>
          </p:nvSpPr>
          <p:spPr>
            <a:xfrm>
              <a:off x="60469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" name="Line 83"/>
            <p:cNvSpPr/>
            <p:nvPr/>
          </p:nvSpPr>
          <p:spPr>
            <a:xfrm>
              <a:off x="61228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" name="Line 84"/>
            <p:cNvSpPr/>
            <p:nvPr/>
          </p:nvSpPr>
          <p:spPr>
            <a:xfrm>
              <a:off x="61988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" name="Line 85"/>
            <p:cNvSpPr/>
            <p:nvPr/>
          </p:nvSpPr>
          <p:spPr>
            <a:xfrm>
              <a:off x="62748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" name="Line 86"/>
            <p:cNvSpPr/>
            <p:nvPr/>
          </p:nvSpPr>
          <p:spPr>
            <a:xfrm>
              <a:off x="63507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" name="Line 87"/>
            <p:cNvSpPr/>
            <p:nvPr/>
          </p:nvSpPr>
          <p:spPr>
            <a:xfrm>
              <a:off x="64267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" name="Line 88"/>
            <p:cNvSpPr/>
            <p:nvPr/>
          </p:nvSpPr>
          <p:spPr>
            <a:xfrm>
              <a:off x="65026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" name="Line 89"/>
            <p:cNvSpPr/>
            <p:nvPr/>
          </p:nvSpPr>
          <p:spPr>
            <a:xfrm>
              <a:off x="65786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" name="Line 90"/>
            <p:cNvSpPr/>
            <p:nvPr/>
          </p:nvSpPr>
          <p:spPr>
            <a:xfrm>
              <a:off x="66546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" name="Line 91"/>
            <p:cNvSpPr/>
            <p:nvPr/>
          </p:nvSpPr>
          <p:spPr>
            <a:xfrm>
              <a:off x="67305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" name="Line 92"/>
            <p:cNvSpPr/>
            <p:nvPr/>
          </p:nvSpPr>
          <p:spPr>
            <a:xfrm>
              <a:off x="68065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" name="Line 93"/>
            <p:cNvSpPr/>
            <p:nvPr/>
          </p:nvSpPr>
          <p:spPr>
            <a:xfrm>
              <a:off x="68821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" name="Line 94"/>
            <p:cNvSpPr/>
            <p:nvPr/>
          </p:nvSpPr>
          <p:spPr>
            <a:xfrm>
              <a:off x="69580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" name="Line 95"/>
            <p:cNvSpPr/>
            <p:nvPr/>
          </p:nvSpPr>
          <p:spPr>
            <a:xfrm>
              <a:off x="70340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" name="Line 96"/>
            <p:cNvSpPr/>
            <p:nvPr/>
          </p:nvSpPr>
          <p:spPr>
            <a:xfrm>
              <a:off x="71100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" name="Line 97"/>
            <p:cNvSpPr/>
            <p:nvPr/>
          </p:nvSpPr>
          <p:spPr>
            <a:xfrm>
              <a:off x="71859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" name="Line 98"/>
            <p:cNvSpPr/>
            <p:nvPr/>
          </p:nvSpPr>
          <p:spPr>
            <a:xfrm>
              <a:off x="72619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" name="Line 99"/>
            <p:cNvSpPr/>
            <p:nvPr/>
          </p:nvSpPr>
          <p:spPr>
            <a:xfrm>
              <a:off x="73378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" name="Line 100"/>
            <p:cNvSpPr/>
            <p:nvPr/>
          </p:nvSpPr>
          <p:spPr>
            <a:xfrm>
              <a:off x="74138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" name="Line 101"/>
            <p:cNvSpPr/>
            <p:nvPr/>
          </p:nvSpPr>
          <p:spPr>
            <a:xfrm>
              <a:off x="74898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" name="Line 102"/>
            <p:cNvSpPr/>
            <p:nvPr/>
          </p:nvSpPr>
          <p:spPr>
            <a:xfrm>
              <a:off x="75657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" name="Line 103"/>
            <p:cNvSpPr/>
            <p:nvPr/>
          </p:nvSpPr>
          <p:spPr>
            <a:xfrm>
              <a:off x="76417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" name="Line 104"/>
            <p:cNvSpPr/>
            <p:nvPr/>
          </p:nvSpPr>
          <p:spPr>
            <a:xfrm>
              <a:off x="77176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" name="Line 105"/>
            <p:cNvSpPr/>
            <p:nvPr/>
          </p:nvSpPr>
          <p:spPr>
            <a:xfrm>
              <a:off x="77936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" name="Line 106"/>
            <p:cNvSpPr/>
            <p:nvPr/>
          </p:nvSpPr>
          <p:spPr>
            <a:xfrm>
              <a:off x="78696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" name="Line 107"/>
            <p:cNvSpPr/>
            <p:nvPr/>
          </p:nvSpPr>
          <p:spPr>
            <a:xfrm>
              <a:off x="79455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" name="Line 108"/>
            <p:cNvSpPr/>
            <p:nvPr/>
          </p:nvSpPr>
          <p:spPr>
            <a:xfrm>
              <a:off x="80215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" name="Line 109"/>
            <p:cNvSpPr/>
            <p:nvPr/>
          </p:nvSpPr>
          <p:spPr>
            <a:xfrm>
              <a:off x="80974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" name="Line 110"/>
            <p:cNvSpPr/>
            <p:nvPr/>
          </p:nvSpPr>
          <p:spPr>
            <a:xfrm>
              <a:off x="81730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" name="Line 111"/>
            <p:cNvSpPr/>
            <p:nvPr/>
          </p:nvSpPr>
          <p:spPr>
            <a:xfrm>
              <a:off x="82490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" name="Line 112"/>
            <p:cNvSpPr/>
            <p:nvPr/>
          </p:nvSpPr>
          <p:spPr>
            <a:xfrm>
              <a:off x="83250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" name="Line 113"/>
            <p:cNvSpPr/>
            <p:nvPr/>
          </p:nvSpPr>
          <p:spPr>
            <a:xfrm>
              <a:off x="84009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" name="Line 114"/>
            <p:cNvSpPr/>
            <p:nvPr/>
          </p:nvSpPr>
          <p:spPr>
            <a:xfrm>
              <a:off x="84769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" name="Line 115"/>
            <p:cNvSpPr/>
            <p:nvPr/>
          </p:nvSpPr>
          <p:spPr>
            <a:xfrm>
              <a:off x="85528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" name="Line 116"/>
            <p:cNvSpPr/>
            <p:nvPr/>
          </p:nvSpPr>
          <p:spPr>
            <a:xfrm>
              <a:off x="86288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" name="Line 117"/>
            <p:cNvSpPr/>
            <p:nvPr/>
          </p:nvSpPr>
          <p:spPr>
            <a:xfrm>
              <a:off x="87048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" name="Line 118"/>
            <p:cNvSpPr/>
            <p:nvPr/>
          </p:nvSpPr>
          <p:spPr>
            <a:xfrm>
              <a:off x="87807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" name="Line 119"/>
            <p:cNvSpPr/>
            <p:nvPr/>
          </p:nvSpPr>
          <p:spPr>
            <a:xfrm>
              <a:off x="88567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" name="Line 120"/>
            <p:cNvSpPr/>
            <p:nvPr/>
          </p:nvSpPr>
          <p:spPr>
            <a:xfrm>
              <a:off x="89326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" name="Line 121"/>
            <p:cNvSpPr/>
            <p:nvPr/>
          </p:nvSpPr>
          <p:spPr>
            <a:xfrm>
              <a:off x="90086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" name="Line 122"/>
            <p:cNvSpPr/>
            <p:nvPr/>
          </p:nvSpPr>
          <p:spPr>
            <a:xfrm>
              <a:off x="90846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0" name="PlaceHolder 123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>
            <a:normAutofit fontScale="73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it-IT" sz="3600" spc="-1" strike="noStrike">
                <a:solidFill>
                  <a:srgbClr val="ffffff"/>
                </a:solidFill>
                <a:latin typeface="Arial"/>
              </a:rPr>
              <a:t>Fare clic per modificare lo stile del titolo</a:t>
            </a:r>
            <a:endParaRPr b="0" lang="it-IT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12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Click to edit the outline </a:t>
            </a: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text format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Fourth Outline </a:t>
            </a: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</a:rPr>
              <a:t>Fifth Outline </a:t>
            </a:r>
            <a:r>
              <a:rPr b="0" lang="it-IT" sz="20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it-IT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</a:rPr>
              <a:t>Sixth </a:t>
            </a:r>
            <a:r>
              <a:rPr b="0" lang="it-IT" sz="2000" spc="-1" strike="noStrike">
                <a:solidFill>
                  <a:srgbClr val="000000"/>
                </a:solidFill>
                <a:latin typeface="Arial"/>
              </a:rPr>
              <a:t>Outline </a:t>
            </a:r>
            <a:r>
              <a:rPr b="0" lang="it-IT" sz="20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it-IT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</a:rPr>
              <a:t>Sevent</a:t>
            </a:r>
            <a:r>
              <a:rPr b="0" lang="it-IT" sz="2000" spc="-1" strike="noStrike">
                <a:solidFill>
                  <a:srgbClr val="000000"/>
                </a:solidFill>
                <a:latin typeface="Arial"/>
              </a:rPr>
              <a:t>h </a:t>
            </a:r>
            <a:r>
              <a:rPr b="0" lang="it-IT" sz="2000" spc="-1" strike="noStrike">
                <a:solidFill>
                  <a:srgbClr val="000000"/>
                </a:solidFill>
                <a:latin typeface="Arial"/>
              </a:rPr>
              <a:t>Outline </a:t>
            </a:r>
            <a:r>
              <a:rPr b="0" lang="it-IT" sz="20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it-IT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it-IT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it-IT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it-IT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0" y="0"/>
            <a:ext cx="9143640" cy="126972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37" name="PlaceHolder 2"/>
          <p:cNvSpPr>
            <a:spLocks noGrp="1"/>
          </p:cNvSpPr>
          <p:nvPr>
            <p:ph type="title"/>
          </p:nvPr>
        </p:nvSpPr>
        <p:spPr>
          <a:xfrm>
            <a:off x="288360" y="139320"/>
            <a:ext cx="8580600" cy="83988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it-IT" sz="2200" spc="-1" strike="noStrike">
                <a:solidFill>
                  <a:srgbClr val="ffffff"/>
                </a:solidFill>
                <a:latin typeface="Arial"/>
              </a:rPr>
              <a:t>Fare clic per modificare lo stile del titolo</a:t>
            </a:r>
            <a:endParaRPr b="0" lang="it-IT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323200" cy="4525560"/>
          </a:xfrm>
          <a:prstGeom prst="rect">
            <a:avLst/>
          </a:prstGeom>
        </p:spPr>
        <p:txBody>
          <a:bodyPr>
            <a:noAutofit/>
          </a:bodyPr>
          <a:p>
            <a:pPr marL="432000" indent="-32400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Fare clic per modificare stili del testo dello schema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Secondo livello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Terzo livello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Quarto livello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Quinto livello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CustomShape 4"/>
          <p:cNvSpPr/>
          <p:nvPr/>
        </p:nvSpPr>
        <p:spPr>
          <a:xfrm>
            <a:off x="0" y="6126120"/>
            <a:ext cx="9143640" cy="73152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40" name="CustomShape 5"/>
          <p:cNvSpPr/>
          <p:nvPr/>
        </p:nvSpPr>
        <p:spPr>
          <a:xfrm>
            <a:off x="595800" y="6363360"/>
            <a:ext cx="21927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it-IT" sz="1200" spc="-1" strike="noStrike">
                <a:solidFill>
                  <a:srgbClr val="ffffff"/>
                </a:solidFill>
                <a:latin typeface="Arial"/>
              </a:rPr>
              <a:t>Robert Lawrence Smith</a:t>
            </a:r>
            <a:endParaRPr b="0" lang="it-IT" sz="1200" spc="-1" strike="noStrike">
              <a:latin typeface="DejaVu Sans"/>
            </a:endParaRPr>
          </a:p>
        </p:txBody>
      </p:sp>
      <p:grpSp>
        <p:nvGrpSpPr>
          <p:cNvPr id="241" name="Group 6"/>
          <p:cNvGrpSpPr/>
          <p:nvPr/>
        </p:nvGrpSpPr>
        <p:grpSpPr>
          <a:xfrm>
            <a:off x="47880" y="1089720"/>
            <a:ext cx="9036720" cy="180000"/>
            <a:chOff x="47880" y="1089720"/>
            <a:chExt cx="9036720" cy="180000"/>
          </a:xfrm>
        </p:grpSpPr>
        <p:sp>
          <p:nvSpPr>
            <p:cNvPr id="242" name="Line 7"/>
            <p:cNvSpPr/>
            <p:nvPr/>
          </p:nvSpPr>
          <p:spPr>
            <a:xfrm>
              <a:off x="4788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3" name="Line 8"/>
            <p:cNvSpPr/>
            <p:nvPr/>
          </p:nvSpPr>
          <p:spPr>
            <a:xfrm>
              <a:off x="12384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4" name="Line 9"/>
            <p:cNvSpPr/>
            <p:nvPr/>
          </p:nvSpPr>
          <p:spPr>
            <a:xfrm>
              <a:off x="19980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5" name="Line 10"/>
            <p:cNvSpPr/>
            <p:nvPr/>
          </p:nvSpPr>
          <p:spPr>
            <a:xfrm>
              <a:off x="27576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6" name="Line 11"/>
            <p:cNvSpPr/>
            <p:nvPr/>
          </p:nvSpPr>
          <p:spPr>
            <a:xfrm>
              <a:off x="35172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7" name="Line 12"/>
            <p:cNvSpPr/>
            <p:nvPr/>
          </p:nvSpPr>
          <p:spPr>
            <a:xfrm>
              <a:off x="42768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8" name="Line 13"/>
            <p:cNvSpPr/>
            <p:nvPr/>
          </p:nvSpPr>
          <p:spPr>
            <a:xfrm>
              <a:off x="50328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9" name="Line 14"/>
            <p:cNvSpPr/>
            <p:nvPr/>
          </p:nvSpPr>
          <p:spPr>
            <a:xfrm>
              <a:off x="57924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0" name="Line 15"/>
            <p:cNvSpPr/>
            <p:nvPr/>
          </p:nvSpPr>
          <p:spPr>
            <a:xfrm>
              <a:off x="65520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1" name="Line 16"/>
            <p:cNvSpPr/>
            <p:nvPr/>
          </p:nvSpPr>
          <p:spPr>
            <a:xfrm>
              <a:off x="73116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2" name="Line 17"/>
            <p:cNvSpPr/>
            <p:nvPr/>
          </p:nvSpPr>
          <p:spPr>
            <a:xfrm>
              <a:off x="80712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3" name="Line 18"/>
            <p:cNvSpPr/>
            <p:nvPr/>
          </p:nvSpPr>
          <p:spPr>
            <a:xfrm>
              <a:off x="88308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4" name="Line 19"/>
            <p:cNvSpPr/>
            <p:nvPr/>
          </p:nvSpPr>
          <p:spPr>
            <a:xfrm>
              <a:off x="95904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5" name="Line 20"/>
            <p:cNvSpPr/>
            <p:nvPr/>
          </p:nvSpPr>
          <p:spPr>
            <a:xfrm>
              <a:off x="103500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6" name="Line 21"/>
            <p:cNvSpPr/>
            <p:nvPr/>
          </p:nvSpPr>
          <p:spPr>
            <a:xfrm>
              <a:off x="111096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7" name="Line 22"/>
            <p:cNvSpPr/>
            <p:nvPr/>
          </p:nvSpPr>
          <p:spPr>
            <a:xfrm>
              <a:off x="118692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8" name="Line 23"/>
            <p:cNvSpPr/>
            <p:nvPr/>
          </p:nvSpPr>
          <p:spPr>
            <a:xfrm>
              <a:off x="126288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9" name="Line 24"/>
            <p:cNvSpPr/>
            <p:nvPr/>
          </p:nvSpPr>
          <p:spPr>
            <a:xfrm>
              <a:off x="133884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0" name="Line 25"/>
            <p:cNvSpPr/>
            <p:nvPr/>
          </p:nvSpPr>
          <p:spPr>
            <a:xfrm>
              <a:off x="141480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1" name="Line 26"/>
            <p:cNvSpPr/>
            <p:nvPr/>
          </p:nvSpPr>
          <p:spPr>
            <a:xfrm>
              <a:off x="149076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" name="Line 27"/>
            <p:cNvSpPr/>
            <p:nvPr/>
          </p:nvSpPr>
          <p:spPr>
            <a:xfrm>
              <a:off x="156672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3" name="Line 28"/>
            <p:cNvSpPr/>
            <p:nvPr/>
          </p:nvSpPr>
          <p:spPr>
            <a:xfrm>
              <a:off x="164268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4" name="Line 29"/>
            <p:cNvSpPr/>
            <p:nvPr/>
          </p:nvSpPr>
          <p:spPr>
            <a:xfrm>
              <a:off x="171864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5" name="Line 30"/>
            <p:cNvSpPr/>
            <p:nvPr/>
          </p:nvSpPr>
          <p:spPr>
            <a:xfrm>
              <a:off x="179424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6" name="Line 31"/>
            <p:cNvSpPr/>
            <p:nvPr/>
          </p:nvSpPr>
          <p:spPr>
            <a:xfrm>
              <a:off x="187020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7" name="Line 32"/>
            <p:cNvSpPr/>
            <p:nvPr/>
          </p:nvSpPr>
          <p:spPr>
            <a:xfrm>
              <a:off x="194616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8" name="Line 33"/>
            <p:cNvSpPr/>
            <p:nvPr/>
          </p:nvSpPr>
          <p:spPr>
            <a:xfrm>
              <a:off x="202212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9" name="Line 34"/>
            <p:cNvSpPr/>
            <p:nvPr/>
          </p:nvSpPr>
          <p:spPr>
            <a:xfrm>
              <a:off x="209808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0" name="Line 35"/>
            <p:cNvSpPr/>
            <p:nvPr/>
          </p:nvSpPr>
          <p:spPr>
            <a:xfrm>
              <a:off x="217404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" name="Line 36"/>
            <p:cNvSpPr/>
            <p:nvPr/>
          </p:nvSpPr>
          <p:spPr>
            <a:xfrm>
              <a:off x="225000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2" name="Line 37"/>
            <p:cNvSpPr/>
            <p:nvPr/>
          </p:nvSpPr>
          <p:spPr>
            <a:xfrm>
              <a:off x="232596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" name="Line 38"/>
            <p:cNvSpPr/>
            <p:nvPr/>
          </p:nvSpPr>
          <p:spPr>
            <a:xfrm>
              <a:off x="240192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" name="Line 39"/>
            <p:cNvSpPr/>
            <p:nvPr/>
          </p:nvSpPr>
          <p:spPr>
            <a:xfrm>
              <a:off x="247788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5" name="Line 40"/>
            <p:cNvSpPr/>
            <p:nvPr/>
          </p:nvSpPr>
          <p:spPr>
            <a:xfrm>
              <a:off x="255384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6" name="Line 41"/>
            <p:cNvSpPr/>
            <p:nvPr/>
          </p:nvSpPr>
          <p:spPr>
            <a:xfrm>
              <a:off x="262980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7" name="Line 42"/>
            <p:cNvSpPr/>
            <p:nvPr/>
          </p:nvSpPr>
          <p:spPr>
            <a:xfrm>
              <a:off x="270576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8" name="Line 43"/>
            <p:cNvSpPr/>
            <p:nvPr/>
          </p:nvSpPr>
          <p:spPr>
            <a:xfrm>
              <a:off x="278172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9" name="Line 44"/>
            <p:cNvSpPr/>
            <p:nvPr/>
          </p:nvSpPr>
          <p:spPr>
            <a:xfrm>
              <a:off x="285768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" name="Line 45"/>
            <p:cNvSpPr/>
            <p:nvPr/>
          </p:nvSpPr>
          <p:spPr>
            <a:xfrm>
              <a:off x="293364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" name="Line 46"/>
            <p:cNvSpPr/>
            <p:nvPr/>
          </p:nvSpPr>
          <p:spPr>
            <a:xfrm>
              <a:off x="300960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2" name="Line 47"/>
            <p:cNvSpPr/>
            <p:nvPr/>
          </p:nvSpPr>
          <p:spPr>
            <a:xfrm>
              <a:off x="308520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3" name="Line 48"/>
            <p:cNvSpPr/>
            <p:nvPr/>
          </p:nvSpPr>
          <p:spPr>
            <a:xfrm>
              <a:off x="316116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4" name="Line 49"/>
            <p:cNvSpPr/>
            <p:nvPr/>
          </p:nvSpPr>
          <p:spPr>
            <a:xfrm>
              <a:off x="323712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5" name="Line 50"/>
            <p:cNvSpPr/>
            <p:nvPr/>
          </p:nvSpPr>
          <p:spPr>
            <a:xfrm>
              <a:off x="331308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6" name="Line 51"/>
            <p:cNvSpPr/>
            <p:nvPr/>
          </p:nvSpPr>
          <p:spPr>
            <a:xfrm>
              <a:off x="338904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7" name="Line 52"/>
            <p:cNvSpPr/>
            <p:nvPr/>
          </p:nvSpPr>
          <p:spPr>
            <a:xfrm>
              <a:off x="346500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8" name="Line 53"/>
            <p:cNvSpPr/>
            <p:nvPr/>
          </p:nvSpPr>
          <p:spPr>
            <a:xfrm>
              <a:off x="354096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9" name="Line 54"/>
            <p:cNvSpPr/>
            <p:nvPr/>
          </p:nvSpPr>
          <p:spPr>
            <a:xfrm>
              <a:off x="361692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0" name="Line 55"/>
            <p:cNvSpPr/>
            <p:nvPr/>
          </p:nvSpPr>
          <p:spPr>
            <a:xfrm>
              <a:off x="369288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1" name="Line 56"/>
            <p:cNvSpPr/>
            <p:nvPr/>
          </p:nvSpPr>
          <p:spPr>
            <a:xfrm>
              <a:off x="376884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2" name="Line 57"/>
            <p:cNvSpPr/>
            <p:nvPr/>
          </p:nvSpPr>
          <p:spPr>
            <a:xfrm>
              <a:off x="384480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3" name="Line 58"/>
            <p:cNvSpPr/>
            <p:nvPr/>
          </p:nvSpPr>
          <p:spPr>
            <a:xfrm>
              <a:off x="392076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4" name="Line 59"/>
            <p:cNvSpPr/>
            <p:nvPr/>
          </p:nvSpPr>
          <p:spPr>
            <a:xfrm>
              <a:off x="399672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5" name="Line 60"/>
            <p:cNvSpPr/>
            <p:nvPr/>
          </p:nvSpPr>
          <p:spPr>
            <a:xfrm>
              <a:off x="407268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" name="Line 61"/>
            <p:cNvSpPr/>
            <p:nvPr/>
          </p:nvSpPr>
          <p:spPr>
            <a:xfrm>
              <a:off x="414864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" name="Line 62"/>
            <p:cNvSpPr/>
            <p:nvPr/>
          </p:nvSpPr>
          <p:spPr>
            <a:xfrm>
              <a:off x="422460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" name="Line 63"/>
            <p:cNvSpPr/>
            <p:nvPr/>
          </p:nvSpPr>
          <p:spPr>
            <a:xfrm>
              <a:off x="430020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9" name="Line 64"/>
            <p:cNvSpPr/>
            <p:nvPr/>
          </p:nvSpPr>
          <p:spPr>
            <a:xfrm>
              <a:off x="437616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0" name="Line 65"/>
            <p:cNvSpPr/>
            <p:nvPr/>
          </p:nvSpPr>
          <p:spPr>
            <a:xfrm>
              <a:off x="445212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1" name="Line 66"/>
            <p:cNvSpPr/>
            <p:nvPr/>
          </p:nvSpPr>
          <p:spPr>
            <a:xfrm>
              <a:off x="452808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2" name="Line 67"/>
            <p:cNvSpPr/>
            <p:nvPr/>
          </p:nvSpPr>
          <p:spPr>
            <a:xfrm>
              <a:off x="460404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" name="Line 68"/>
            <p:cNvSpPr/>
            <p:nvPr/>
          </p:nvSpPr>
          <p:spPr>
            <a:xfrm>
              <a:off x="468000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" name="Line 69"/>
            <p:cNvSpPr/>
            <p:nvPr/>
          </p:nvSpPr>
          <p:spPr>
            <a:xfrm>
              <a:off x="475596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5" name="Line 70"/>
            <p:cNvSpPr/>
            <p:nvPr/>
          </p:nvSpPr>
          <p:spPr>
            <a:xfrm>
              <a:off x="483192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" name="Line 71"/>
            <p:cNvSpPr/>
            <p:nvPr/>
          </p:nvSpPr>
          <p:spPr>
            <a:xfrm>
              <a:off x="490788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7" name="Line 72"/>
            <p:cNvSpPr/>
            <p:nvPr/>
          </p:nvSpPr>
          <p:spPr>
            <a:xfrm>
              <a:off x="498384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8" name="Line 73"/>
            <p:cNvSpPr/>
            <p:nvPr/>
          </p:nvSpPr>
          <p:spPr>
            <a:xfrm>
              <a:off x="505980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9" name="Line 74"/>
            <p:cNvSpPr/>
            <p:nvPr/>
          </p:nvSpPr>
          <p:spPr>
            <a:xfrm>
              <a:off x="513576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0" name="Line 75"/>
            <p:cNvSpPr/>
            <p:nvPr/>
          </p:nvSpPr>
          <p:spPr>
            <a:xfrm>
              <a:off x="521172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1" name="Line 76"/>
            <p:cNvSpPr/>
            <p:nvPr/>
          </p:nvSpPr>
          <p:spPr>
            <a:xfrm>
              <a:off x="528768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2" name="Line 77"/>
            <p:cNvSpPr/>
            <p:nvPr/>
          </p:nvSpPr>
          <p:spPr>
            <a:xfrm>
              <a:off x="536364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3" name="Line 78"/>
            <p:cNvSpPr/>
            <p:nvPr/>
          </p:nvSpPr>
          <p:spPr>
            <a:xfrm>
              <a:off x="543960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4" name="Line 79"/>
            <p:cNvSpPr/>
            <p:nvPr/>
          </p:nvSpPr>
          <p:spPr>
            <a:xfrm>
              <a:off x="551556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5" name="Line 80"/>
            <p:cNvSpPr/>
            <p:nvPr/>
          </p:nvSpPr>
          <p:spPr>
            <a:xfrm>
              <a:off x="559116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6" name="Line 81"/>
            <p:cNvSpPr/>
            <p:nvPr/>
          </p:nvSpPr>
          <p:spPr>
            <a:xfrm>
              <a:off x="566712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7" name="Line 82"/>
            <p:cNvSpPr/>
            <p:nvPr/>
          </p:nvSpPr>
          <p:spPr>
            <a:xfrm>
              <a:off x="574308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8" name="Line 83"/>
            <p:cNvSpPr/>
            <p:nvPr/>
          </p:nvSpPr>
          <p:spPr>
            <a:xfrm>
              <a:off x="581904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9" name="Line 84"/>
            <p:cNvSpPr/>
            <p:nvPr/>
          </p:nvSpPr>
          <p:spPr>
            <a:xfrm>
              <a:off x="589500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0" name="Line 85"/>
            <p:cNvSpPr/>
            <p:nvPr/>
          </p:nvSpPr>
          <p:spPr>
            <a:xfrm>
              <a:off x="597096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1" name="Line 86"/>
            <p:cNvSpPr/>
            <p:nvPr/>
          </p:nvSpPr>
          <p:spPr>
            <a:xfrm>
              <a:off x="604692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2" name="Line 87"/>
            <p:cNvSpPr/>
            <p:nvPr/>
          </p:nvSpPr>
          <p:spPr>
            <a:xfrm>
              <a:off x="612288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3" name="Line 88"/>
            <p:cNvSpPr/>
            <p:nvPr/>
          </p:nvSpPr>
          <p:spPr>
            <a:xfrm>
              <a:off x="619884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4" name="Line 89"/>
            <p:cNvSpPr/>
            <p:nvPr/>
          </p:nvSpPr>
          <p:spPr>
            <a:xfrm>
              <a:off x="627480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5" name="Line 90"/>
            <p:cNvSpPr/>
            <p:nvPr/>
          </p:nvSpPr>
          <p:spPr>
            <a:xfrm>
              <a:off x="635076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6" name="Line 91"/>
            <p:cNvSpPr/>
            <p:nvPr/>
          </p:nvSpPr>
          <p:spPr>
            <a:xfrm>
              <a:off x="642672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7" name="Line 92"/>
            <p:cNvSpPr/>
            <p:nvPr/>
          </p:nvSpPr>
          <p:spPr>
            <a:xfrm>
              <a:off x="650268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8" name="Line 93"/>
            <p:cNvSpPr/>
            <p:nvPr/>
          </p:nvSpPr>
          <p:spPr>
            <a:xfrm>
              <a:off x="657864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9" name="Line 94"/>
            <p:cNvSpPr/>
            <p:nvPr/>
          </p:nvSpPr>
          <p:spPr>
            <a:xfrm>
              <a:off x="665460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0" name="Line 95"/>
            <p:cNvSpPr/>
            <p:nvPr/>
          </p:nvSpPr>
          <p:spPr>
            <a:xfrm>
              <a:off x="673056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1" name="Line 96"/>
            <p:cNvSpPr/>
            <p:nvPr/>
          </p:nvSpPr>
          <p:spPr>
            <a:xfrm>
              <a:off x="680652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2" name="Line 97"/>
            <p:cNvSpPr/>
            <p:nvPr/>
          </p:nvSpPr>
          <p:spPr>
            <a:xfrm>
              <a:off x="688212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3" name="Line 98"/>
            <p:cNvSpPr/>
            <p:nvPr/>
          </p:nvSpPr>
          <p:spPr>
            <a:xfrm>
              <a:off x="695808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4" name="Line 99"/>
            <p:cNvSpPr/>
            <p:nvPr/>
          </p:nvSpPr>
          <p:spPr>
            <a:xfrm>
              <a:off x="703404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5" name="Line 100"/>
            <p:cNvSpPr/>
            <p:nvPr/>
          </p:nvSpPr>
          <p:spPr>
            <a:xfrm>
              <a:off x="711000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6" name="Line 101"/>
            <p:cNvSpPr/>
            <p:nvPr/>
          </p:nvSpPr>
          <p:spPr>
            <a:xfrm>
              <a:off x="718596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7" name="Line 102"/>
            <p:cNvSpPr/>
            <p:nvPr/>
          </p:nvSpPr>
          <p:spPr>
            <a:xfrm>
              <a:off x="726192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8" name="Line 103"/>
            <p:cNvSpPr/>
            <p:nvPr/>
          </p:nvSpPr>
          <p:spPr>
            <a:xfrm>
              <a:off x="733788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9" name="Line 104"/>
            <p:cNvSpPr/>
            <p:nvPr/>
          </p:nvSpPr>
          <p:spPr>
            <a:xfrm>
              <a:off x="741384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0" name="Line 105"/>
            <p:cNvSpPr/>
            <p:nvPr/>
          </p:nvSpPr>
          <p:spPr>
            <a:xfrm>
              <a:off x="748980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1" name="Line 106"/>
            <p:cNvSpPr/>
            <p:nvPr/>
          </p:nvSpPr>
          <p:spPr>
            <a:xfrm>
              <a:off x="756576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2" name="Line 107"/>
            <p:cNvSpPr/>
            <p:nvPr/>
          </p:nvSpPr>
          <p:spPr>
            <a:xfrm>
              <a:off x="764172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3" name="Line 108"/>
            <p:cNvSpPr/>
            <p:nvPr/>
          </p:nvSpPr>
          <p:spPr>
            <a:xfrm>
              <a:off x="771768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4" name="Line 109"/>
            <p:cNvSpPr/>
            <p:nvPr/>
          </p:nvSpPr>
          <p:spPr>
            <a:xfrm>
              <a:off x="779364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5" name="Line 110"/>
            <p:cNvSpPr/>
            <p:nvPr/>
          </p:nvSpPr>
          <p:spPr>
            <a:xfrm>
              <a:off x="786960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6" name="Line 111"/>
            <p:cNvSpPr/>
            <p:nvPr/>
          </p:nvSpPr>
          <p:spPr>
            <a:xfrm>
              <a:off x="794556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7" name="Line 112"/>
            <p:cNvSpPr/>
            <p:nvPr/>
          </p:nvSpPr>
          <p:spPr>
            <a:xfrm>
              <a:off x="802152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8" name="Line 113"/>
            <p:cNvSpPr/>
            <p:nvPr/>
          </p:nvSpPr>
          <p:spPr>
            <a:xfrm>
              <a:off x="809748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9" name="Line 114"/>
            <p:cNvSpPr/>
            <p:nvPr/>
          </p:nvSpPr>
          <p:spPr>
            <a:xfrm>
              <a:off x="817308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0" name="Line 115"/>
            <p:cNvSpPr/>
            <p:nvPr/>
          </p:nvSpPr>
          <p:spPr>
            <a:xfrm>
              <a:off x="824904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1" name="Line 116"/>
            <p:cNvSpPr/>
            <p:nvPr/>
          </p:nvSpPr>
          <p:spPr>
            <a:xfrm>
              <a:off x="832500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2" name="Line 117"/>
            <p:cNvSpPr/>
            <p:nvPr/>
          </p:nvSpPr>
          <p:spPr>
            <a:xfrm>
              <a:off x="840096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3" name="Line 118"/>
            <p:cNvSpPr/>
            <p:nvPr/>
          </p:nvSpPr>
          <p:spPr>
            <a:xfrm>
              <a:off x="847692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4" name="Line 119"/>
            <p:cNvSpPr/>
            <p:nvPr/>
          </p:nvSpPr>
          <p:spPr>
            <a:xfrm>
              <a:off x="855288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5" name="Line 120"/>
            <p:cNvSpPr/>
            <p:nvPr/>
          </p:nvSpPr>
          <p:spPr>
            <a:xfrm>
              <a:off x="862884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6" name="Line 121"/>
            <p:cNvSpPr/>
            <p:nvPr/>
          </p:nvSpPr>
          <p:spPr>
            <a:xfrm>
              <a:off x="870480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7" name="Line 122"/>
            <p:cNvSpPr/>
            <p:nvPr/>
          </p:nvSpPr>
          <p:spPr>
            <a:xfrm>
              <a:off x="878076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8" name="Line 123"/>
            <p:cNvSpPr/>
            <p:nvPr/>
          </p:nvSpPr>
          <p:spPr>
            <a:xfrm>
              <a:off x="885672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9" name="Line 124"/>
            <p:cNvSpPr/>
            <p:nvPr/>
          </p:nvSpPr>
          <p:spPr>
            <a:xfrm>
              <a:off x="893268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0" name="Line 125"/>
            <p:cNvSpPr/>
            <p:nvPr/>
          </p:nvSpPr>
          <p:spPr>
            <a:xfrm>
              <a:off x="900864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1" name="Line 126"/>
            <p:cNvSpPr/>
            <p:nvPr/>
          </p:nvSpPr>
          <p:spPr>
            <a:xfrm>
              <a:off x="908460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362" name="Picture 2" descr="Y:\IMMAGINE _COORDINATA_2014\PPT\modello1\loghi_PNG\03_Polimi_logotipo_bandiera-1riga.png"/>
          <p:cNvPicPr/>
          <p:nvPr/>
        </p:nvPicPr>
        <p:blipFill>
          <a:blip r:embed="rId2"/>
          <a:stretch/>
        </p:blipFill>
        <p:spPr>
          <a:xfrm>
            <a:off x="6094800" y="634644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wmf"/><Relationship Id="rId2" Type="http://schemas.openxmlformats.org/officeDocument/2006/relationships/slideLayout" Target="../slideLayouts/slideLayout1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0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40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40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0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40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40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Picture 2" descr=""/>
          <p:cNvPicPr/>
          <p:nvPr/>
        </p:nvPicPr>
        <p:blipFill>
          <a:blip r:embed="rId1"/>
          <a:srcRect l="0" t="17598" r="0" b="14684"/>
          <a:stretch/>
        </p:blipFill>
        <p:spPr>
          <a:xfrm>
            <a:off x="0" y="0"/>
            <a:ext cx="9143640" cy="4149360"/>
          </a:xfrm>
          <a:prstGeom prst="rect">
            <a:avLst/>
          </a:prstGeom>
          <a:ln>
            <a:noFill/>
          </a:ln>
        </p:spPr>
      </p:pic>
      <p:sp>
        <p:nvSpPr>
          <p:cNvPr id="400" name="TextShape 1"/>
          <p:cNvSpPr txBox="1"/>
          <p:nvPr/>
        </p:nvSpPr>
        <p:spPr>
          <a:xfrm>
            <a:off x="641520" y="4149720"/>
            <a:ext cx="7772040" cy="968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it-IT" sz="2800" spc="-1" strike="noStrike">
                <a:solidFill>
                  <a:srgbClr val="ffffff"/>
                </a:solidFill>
                <a:latin typeface="Arial"/>
              </a:rPr>
              <a:t>Titolo presentazione</a:t>
            </a:r>
            <a:br/>
            <a:r>
              <a:rPr b="1" lang="it-IT" sz="2800" spc="-1" strike="noStrike">
                <a:solidFill>
                  <a:srgbClr val="ffffff"/>
                </a:solidFill>
                <a:latin typeface="Arial"/>
              </a:rPr>
              <a:t>sottotitolo</a:t>
            </a: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1" name="TextShape 2"/>
          <p:cNvSpPr txBox="1"/>
          <p:nvPr/>
        </p:nvSpPr>
        <p:spPr>
          <a:xfrm>
            <a:off x="641520" y="5118120"/>
            <a:ext cx="7772040" cy="13330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100000"/>
              </a:lnSpc>
              <a:spcBef>
                <a:spcPts val="439"/>
              </a:spcBef>
              <a:tabLst>
                <a:tab algn="l" pos="0"/>
              </a:tabLst>
            </a:pPr>
            <a:r>
              <a:rPr b="1" lang="it-IT" sz="2200" spc="-1" strike="noStrike">
                <a:solidFill>
                  <a:srgbClr val="ffffff"/>
                </a:solidFill>
                <a:latin typeface="Arial"/>
              </a:rPr>
              <a:t>Milano, XX mese 20XX</a:t>
            </a:r>
            <a:endParaRPr b="0" lang="it-IT" sz="22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439"/>
              </a:spcBef>
              <a:tabLst>
                <a:tab algn="l" pos="0"/>
              </a:tabLst>
            </a:pPr>
            <a:endParaRPr b="0" lang="it-IT" sz="2200" spc="-1" strike="noStrike">
              <a:latin typeface="DejaVu Sans"/>
            </a:endParaRPr>
          </a:p>
        </p:txBody>
      </p:sp>
      <p:pic>
        <p:nvPicPr>
          <p:cNvPr id="402" name="Picture 4" descr="Y:\IMMAGINE _COORDINATA_2014\LOGO_UFFICIALE\01_Polimi_centrato\eps\01_Polimi_centrato_COL_negativo.png"/>
          <p:cNvPicPr/>
          <p:nvPr/>
        </p:nvPicPr>
        <p:blipFill>
          <a:blip r:embed="rId2"/>
          <a:stretch/>
        </p:blipFill>
        <p:spPr>
          <a:xfrm>
            <a:off x="3514680" y="1996560"/>
            <a:ext cx="2133360" cy="1572840"/>
          </a:xfrm>
          <a:prstGeom prst="rect">
            <a:avLst/>
          </a:prstGeom>
          <a:ln>
            <a:noFill/>
          </a:ln>
        </p:spPr>
      </p:pic>
      <p:sp>
        <p:nvSpPr>
          <p:cNvPr id="403" name="CustomShape 3"/>
          <p:cNvSpPr/>
          <p:nvPr/>
        </p:nvSpPr>
        <p:spPr>
          <a:xfrm>
            <a:off x="0" y="3832200"/>
            <a:ext cx="9143640" cy="30254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404" name="Group 4"/>
          <p:cNvGrpSpPr/>
          <p:nvPr/>
        </p:nvGrpSpPr>
        <p:grpSpPr>
          <a:xfrm>
            <a:off x="47880" y="3816000"/>
            <a:ext cx="9036720" cy="180000"/>
            <a:chOff x="47880" y="3816000"/>
            <a:chExt cx="9036720" cy="180000"/>
          </a:xfrm>
        </p:grpSpPr>
        <p:sp>
          <p:nvSpPr>
            <p:cNvPr id="405" name="Line 5"/>
            <p:cNvSpPr/>
            <p:nvPr/>
          </p:nvSpPr>
          <p:spPr>
            <a:xfrm>
              <a:off x="478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6" name="Line 6"/>
            <p:cNvSpPr/>
            <p:nvPr/>
          </p:nvSpPr>
          <p:spPr>
            <a:xfrm>
              <a:off x="1238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7" name="Line 7"/>
            <p:cNvSpPr/>
            <p:nvPr/>
          </p:nvSpPr>
          <p:spPr>
            <a:xfrm>
              <a:off x="1998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8" name="Line 8"/>
            <p:cNvSpPr/>
            <p:nvPr/>
          </p:nvSpPr>
          <p:spPr>
            <a:xfrm>
              <a:off x="2757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9" name="Line 9"/>
            <p:cNvSpPr/>
            <p:nvPr/>
          </p:nvSpPr>
          <p:spPr>
            <a:xfrm>
              <a:off x="3517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0" name="Line 10"/>
            <p:cNvSpPr/>
            <p:nvPr/>
          </p:nvSpPr>
          <p:spPr>
            <a:xfrm>
              <a:off x="4276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1" name="Line 11"/>
            <p:cNvSpPr/>
            <p:nvPr/>
          </p:nvSpPr>
          <p:spPr>
            <a:xfrm>
              <a:off x="5032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2" name="Line 12"/>
            <p:cNvSpPr/>
            <p:nvPr/>
          </p:nvSpPr>
          <p:spPr>
            <a:xfrm>
              <a:off x="5792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3" name="Line 13"/>
            <p:cNvSpPr/>
            <p:nvPr/>
          </p:nvSpPr>
          <p:spPr>
            <a:xfrm>
              <a:off x="6552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4" name="Line 14"/>
            <p:cNvSpPr/>
            <p:nvPr/>
          </p:nvSpPr>
          <p:spPr>
            <a:xfrm>
              <a:off x="7311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5" name="Line 15"/>
            <p:cNvSpPr/>
            <p:nvPr/>
          </p:nvSpPr>
          <p:spPr>
            <a:xfrm>
              <a:off x="8071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6" name="Line 16"/>
            <p:cNvSpPr/>
            <p:nvPr/>
          </p:nvSpPr>
          <p:spPr>
            <a:xfrm>
              <a:off x="8830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7" name="Line 17"/>
            <p:cNvSpPr/>
            <p:nvPr/>
          </p:nvSpPr>
          <p:spPr>
            <a:xfrm>
              <a:off x="9590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8" name="Line 18"/>
            <p:cNvSpPr/>
            <p:nvPr/>
          </p:nvSpPr>
          <p:spPr>
            <a:xfrm>
              <a:off x="10350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9" name="Line 19"/>
            <p:cNvSpPr/>
            <p:nvPr/>
          </p:nvSpPr>
          <p:spPr>
            <a:xfrm>
              <a:off x="11109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0" name="Line 20"/>
            <p:cNvSpPr/>
            <p:nvPr/>
          </p:nvSpPr>
          <p:spPr>
            <a:xfrm>
              <a:off x="11869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1" name="Line 21"/>
            <p:cNvSpPr/>
            <p:nvPr/>
          </p:nvSpPr>
          <p:spPr>
            <a:xfrm>
              <a:off x="12628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2" name="Line 22"/>
            <p:cNvSpPr/>
            <p:nvPr/>
          </p:nvSpPr>
          <p:spPr>
            <a:xfrm>
              <a:off x="13388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3" name="Line 23"/>
            <p:cNvSpPr/>
            <p:nvPr/>
          </p:nvSpPr>
          <p:spPr>
            <a:xfrm>
              <a:off x="14148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4" name="Line 24"/>
            <p:cNvSpPr/>
            <p:nvPr/>
          </p:nvSpPr>
          <p:spPr>
            <a:xfrm>
              <a:off x="14907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5" name="Line 25"/>
            <p:cNvSpPr/>
            <p:nvPr/>
          </p:nvSpPr>
          <p:spPr>
            <a:xfrm>
              <a:off x="15667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6" name="Line 26"/>
            <p:cNvSpPr/>
            <p:nvPr/>
          </p:nvSpPr>
          <p:spPr>
            <a:xfrm>
              <a:off x="16426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7" name="Line 27"/>
            <p:cNvSpPr/>
            <p:nvPr/>
          </p:nvSpPr>
          <p:spPr>
            <a:xfrm>
              <a:off x="17186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8" name="Line 28"/>
            <p:cNvSpPr/>
            <p:nvPr/>
          </p:nvSpPr>
          <p:spPr>
            <a:xfrm>
              <a:off x="17942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9" name="Line 29"/>
            <p:cNvSpPr/>
            <p:nvPr/>
          </p:nvSpPr>
          <p:spPr>
            <a:xfrm>
              <a:off x="18702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0" name="Line 30"/>
            <p:cNvSpPr/>
            <p:nvPr/>
          </p:nvSpPr>
          <p:spPr>
            <a:xfrm>
              <a:off x="19461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1" name="Line 31"/>
            <p:cNvSpPr/>
            <p:nvPr/>
          </p:nvSpPr>
          <p:spPr>
            <a:xfrm>
              <a:off x="20221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2" name="Line 32"/>
            <p:cNvSpPr/>
            <p:nvPr/>
          </p:nvSpPr>
          <p:spPr>
            <a:xfrm>
              <a:off x="20980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3" name="Line 33"/>
            <p:cNvSpPr/>
            <p:nvPr/>
          </p:nvSpPr>
          <p:spPr>
            <a:xfrm>
              <a:off x="21740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4" name="Line 34"/>
            <p:cNvSpPr/>
            <p:nvPr/>
          </p:nvSpPr>
          <p:spPr>
            <a:xfrm>
              <a:off x="22500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5" name="Line 35"/>
            <p:cNvSpPr/>
            <p:nvPr/>
          </p:nvSpPr>
          <p:spPr>
            <a:xfrm>
              <a:off x="23259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6" name="Line 36"/>
            <p:cNvSpPr/>
            <p:nvPr/>
          </p:nvSpPr>
          <p:spPr>
            <a:xfrm>
              <a:off x="24019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7" name="Line 37"/>
            <p:cNvSpPr/>
            <p:nvPr/>
          </p:nvSpPr>
          <p:spPr>
            <a:xfrm>
              <a:off x="24778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8" name="Line 38"/>
            <p:cNvSpPr/>
            <p:nvPr/>
          </p:nvSpPr>
          <p:spPr>
            <a:xfrm>
              <a:off x="25538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9" name="Line 39"/>
            <p:cNvSpPr/>
            <p:nvPr/>
          </p:nvSpPr>
          <p:spPr>
            <a:xfrm>
              <a:off x="26298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0" name="Line 40"/>
            <p:cNvSpPr/>
            <p:nvPr/>
          </p:nvSpPr>
          <p:spPr>
            <a:xfrm>
              <a:off x="27057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1" name="Line 41"/>
            <p:cNvSpPr/>
            <p:nvPr/>
          </p:nvSpPr>
          <p:spPr>
            <a:xfrm>
              <a:off x="27817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2" name="Line 42"/>
            <p:cNvSpPr/>
            <p:nvPr/>
          </p:nvSpPr>
          <p:spPr>
            <a:xfrm>
              <a:off x="28576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3" name="Line 43"/>
            <p:cNvSpPr/>
            <p:nvPr/>
          </p:nvSpPr>
          <p:spPr>
            <a:xfrm>
              <a:off x="29336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4" name="Line 44"/>
            <p:cNvSpPr/>
            <p:nvPr/>
          </p:nvSpPr>
          <p:spPr>
            <a:xfrm>
              <a:off x="30096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5" name="Line 45"/>
            <p:cNvSpPr/>
            <p:nvPr/>
          </p:nvSpPr>
          <p:spPr>
            <a:xfrm>
              <a:off x="30852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6" name="Line 46"/>
            <p:cNvSpPr/>
            <p:nvPr/>
          </p:nvSpPr>
          <p:spPr>
            <a:xfrm>
              <a:off x="31611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7" name="Line 47"/>
            <p:cNvSpPr/>
            <p:nvPr/>
          </p:nvSpPr>
          <p:spPr>
            <a:xfrm>
              <a:off x="32371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8" name="Line 48"/>
            <p:cNvSpPr/>
            <p:nvPr/>
          </p:nvSpPr>
          <p:spPr>
            <a:xfrm>
              <a:off x="33130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9" name="Line 49"/>
            <p:cNvSpPr/>
            <p:nvPr/>
          </p:nvSpPr>
          <p:spPr>
            <a:xfrm>
              <a:off x="33890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0" name="Line 50"/>
            <p:cNvSpPr/>
            <p:nvPr/>
          </p:nvSpPr>
          <p:spPr>
            <a:xfrm>
              <a:off x="34650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1" name="Line 51"/>
            <p:cNvSpPr/>
            <p:nvPr/>
          </p:nvSpPr>
          <p:spPr>
            <a:xfrm>
              <a:off x="35409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2" name="Line 52"/>
            <p:cNvSpPr/>
            <p:nvPr/>
          </p:nvSpPr>
          <p:spPr>
            <a:xfrm>
              <a:off x="36169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3" name="Line 53"/>
            <p:cNvSpPr/>
            <p:nvPr/>
          </p:nvSpPr>
          <p:spPr>
            <a:xfrm>
              <a:off x="36928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4" name="Line 54"/>
            <p:cNvSpPr/>
            <p:nvPr/>
          </p:nvSpPr>
          <p:spPr>
            <a:xfrm>
              <a:off x="37688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5" name="Line 55"/>
            <p:cNvSpPr/>
            <p:nvPr/>
          </p:nvSpPr>
          <p:spPr>
            <a:xfrm>
              <a:off x="38448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6" name="Line 56"/>
            <p:cNvSpPr/>
            <p:nvPr/>
          </p:nvSpPr>
          <p:spPr>
            <a:xfrm>
              <a:off x="39207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7" name="Line 57"/>
            <p:cNvSpPr/>
            <p:nvPr/>
          </p:nvSpPr>
          <p:spPr>
            <a:xfrm>
              <a:off x="39967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8" name="Line 58"/>
            <p:cNvSpPr/>
            <p:nvPr/>
          </p:nvSpPr>
          <p:spPr>
            <a:xfrm>
              <a:off x="40726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9" name="Line 59"/>
            <p:cNvSpPr/>
            <p:nvPr/>
          </p:nvSpPr>
          <p:spPr>
            <a:xfrm>
              <a:off x="41486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0" name="Line 60"/>
            <p:cNvSpPr/>
            <p:nvPr/>
          </p:nvSpPr>
          <p:spPr>
            <a:xfrm>
              <a:off x="42246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1" name="Line 61"/>
            <p:cNvSpPr/>
            <p:nvPr/>
          </p:nvSpPr>
          <p:spPr>
            <a:xfrm>
              <a:off x="43002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2" name="Line 62"/>
            <p:cNvSpPr/>
            <p:nvPr/>
          </p:nvSpPr>
          <p:spPr>
            <a:xfrm>
              <a:off x="43761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3" name="Line 63"/>
            <p:cNvSpPr/>
            <p:nvPr/>
          </p:nvSpPr>
          <p:spPr>
            <a:xfrm>
              <a:off x="44521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4" name="Line 64"/>
            <p:cNvSpPr/>
            <p:nvPr/>
          </p:nvSpPr>
          <p:spPr>
            <a:xfrm>
              <a:off x="45280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5" name="Line 65"/>
            <p:cNvSpPr/>
            <p:nvPr/>
          </p:nvSpPr>
          <p:spPr>
            <a:xfrm>
              <a:off x="46040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6" name="Line 66"/>
            <p:cNvSpPr/>
            <p:nvPr/>
          </p:nvSpPr>
          <p:spPr>
            <a:xfrm>
              <a:off x="46800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7" name="Line 67"/>
            <p:cNvSpPr/>
            <p:nvPr/>
          </p:nvSpPr>
          <p:spPr>
            <a:xfrm>
              <a:off x="47559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8" name="Line 68"/>
            <p:cNvSpPr/>
            <p:nvPr/>
          </p:nvSpPr>
          <p:spPr>
            <a:xfrm>
              <a:off x="48319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9" name="Line 69"/>
            <p:cNvSpPr/>
            <p:nvPr/>
          </p:nvSpPr>
          <p:spPr>
            <a:xfrm>
              <a:off x="49078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0" name="Line 70"/>
            <p:cNvSpPr/>
            <p:nvPr/>
          </p:nvSpPr>
          <p:spPr>
            <a:xfrm>
              <a:off x="49838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1" name="Line 71"/>
            <p:cNvSpPr/>
            <p:nvPr/>
          </p:nvSpPr>
          <p:spPr>
            <a:xfrm>
              <a:off x="50598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2" name="Line 72"/>
            <p:cNvSpPr/>
            <p:nvPr/>
          </p:nvSpPr>
          <p:spPr>
            <a:xfrm>
              <a:off x="51357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3" name="Line 73"/>
            <p:cNvSpPr/>
            <p:nvPr/>
          </p:nvSpPr>
          <p:spPr>
            <a:xfrm>
              <a:off x="52117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4" name="Line 74"/>
            <p:cNvSpPr/>
            <p:nvPr/>
          </p:nvSpPr>
          <p:spPr>
            <a:xfrm>
              <a:off x="52876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5" name="Line 75"/>
            <p:cNvSpPr/>
            <p:nvPr/>
          </p:nvSpPr>
          <p:spPr>
            <a:xfrm>
              <a:off x="53636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6" name="Line 76"/>
            <p:cNvSpPr/>
            <p:nvPr/>
          </p:nvSpPr>
          <p:spPr>
            <a:xfrm>
              <a:off x="54396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7" name="Line 77"/>
            <p:cNvSpPr/>
            <p:nvPr/>
          </p:nvSpPr>
          <p:spPr>
            <a:xfrm>
              <a:off x="55155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8" name="Line 78"/>
            <p:cNvSpPr/>
            <p:nvPr/>
          </p:nvSpPr>
          <p:spPr>
            <a:xfrm>
              <a:off x="55911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9" name="Line 79"/>
            <p:cNvSpPr/>
            <p:nvPr/>
          </p:nvSpPr>
          <p:spPr>
            <a:xfrm>
              <a:off x="56671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0" name="Line 80"/>
            <p:cNvSpPr/>
            <p:nvPr/>
          </p:nvSpPr>
          <p:spPr>
            <a:xfrm>
              <a:off x="57430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1" name="Line 81"/>
            <p:cNvSpPr/>
            <p:nvPr/>
          </p:nvSpPr>
          <p:spPr>
            <a:xfrm>
              <a:off x="58190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2" name="Line 82"/>
            <p:cNvSpPr/>
            <p:nvPr/>
          </p:nvSpPr>
          <p:spPr>
            <a:xfrm>
              <a:off x="58950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3" name="Line 83"/>
            <p:cNvSpPr/>
            <p:nvPr/>
          </p:nvSpPr>
          <p:spPr>
            <a:xfrm>
              <a:off x="59709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4" name="Line 84"/>
            <p:cNvSpPr/>
            <p:nvPr/>
          </p:nvSpPr>
          <p:spPr>
            <a:xfrm>
              <a:off x="60469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5" name="Line 85"/>
            <p:cNvSpPr/>
            <p:nvPr/>
          </p:nvSpPr>
          <p:spPr>
            <a:xfrm>
              <a:off x="61228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6" name="Line 86"/>
            <p:cNvSpPr/>
            <p:nvPr/>
          </p:nvSpPr>
          <p:spPr>
            <a:xfrm>
              <a:off x="61988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7" name="Line 87"/>
            <p:cNvSpPr/>
            <p:nvPr/>
          </p:nvSpPr>
          <p:spPr>
            <a:xfrm>
              <a:off x="62748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8" name="Line 88"/>
            <p:cNvSpPr/>
            <p:nvPr/>
          </p:nvSpPr>
          <p:spPr>
            <a:xfrm>
              <a:off x="63507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9" name="Line 89"/>
            <p:cNvSpPr/>
            <p:nvPr/>
          </p:nvSpPr>
          <p:spPr>
            <a:xfrm>
              <a:off x="64267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0" name="Line 90"/>
            <p:cNvSpPr/>
            <p:nvPr/>
          </p:nvSpPr>
          <p:spPr>
            <a:xfrm>
              <a:off x="65026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1" name="Line 91"/>
            <p:cNvSpPr/>
            <p:nvPr/>
          </p:nvSpPr>
          <p:spPr>
            <a:xfrm>
              <a:off x="65786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2" name="Line 92"/>
            <p:cNvSpPr/>
            <p:nvPr/>
          </p:nvSpPr>
          <p:spPr>
            <a:xfrm>
              <a:off x="66546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3" name="Line 93"/>
            <p:cNvSpPr/>
            <p:nvPr/>
          </p:nvSpPr>
          <p:spPr>
            <a:xfrm>
              <a:off x="67305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4" name="Line 94"/>
            <p:cNvSpPr/>
            <p:nvPr/>
          </p:nvSpPr>
          <p:spPr>
            <a:xfrm>
              <a:off x="68065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5" name="Line 95"/>
            <p:cNvSpPr/>
            <p:nvPr/>
          </p:nvSpPr>
          <p:spPr>
            <a:xfrm>
              <a:off x="68821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6" name="Line 96"/>
            <p:cNvSpPr/>
            <p:nvPr/>
          </p:nvSpPr>
          <p:spPr>
            <a:xfrm>
              <a:off x="69580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7" name="Line 97"/>
            <p:cNvSpPr/>
            <p:nvPr/>
          </p:nvSpPr>
          <p:spPr>
            <a:xfrm>
              <a:off x="70340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8" name="Line 98"/>
            <p:cNvSpPr/>
            <p:nvPr/>
          </p:nvSpPr>
          <p:spPr>
            <a:xfrm>
              <a:off x="71100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9" name="Line 99"/>
            <p:cNvSpPr/>
            <p:nvPr/>
          </p:nvSpPr>
          <p:spPr>
            <a:xfrm>
              <a:off x="71859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0" name="Line 100"/>
            <p:cNvSpPr/>
            <p:nvPr/>
          </p:nvSpPr>
          <p:spPr>
            <a:xfrm>
              <a:off x="72619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1" name="Line 101"/>
            <p:cNvSpPr/>
            <p:nvPr/>
          </p:nvSpPr>
          <p:spPr>
            <a:xfrm>
              <a:off x="73378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2" name="Line 102"/>
            <p:cNvSpPr/>
            <p:nvPr/>
          </p:nvSpPr>
          <p:spPr>
            <a:xfrm>
              <a:off x="74138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3" name="Line 103"/>
            <p:cNvSpPr/>
            <p:nvPr/>
          </p:nvSpPr>
          <p:spPr>
            <a:xfrm>
              <a:off x="74898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4" name="Line 104"/>
            <p:cNvSpPr/>
            <p:nvPr/>
          </p:nvSpPr>
          <p:spPr>
            <a:xfrm>
              <a:off x="75657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5" name="Line 105"/>
            <p:cNvSpPr/>
            <p:nvPr/>
          </p:nvSpPr>
          <p:spPr>
            <a:xfrm>
              <a:off x="76417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6" name="Line 106"/>
            <p:cNvSpPr/>
            <p:nvPr/>
          </p:nvSpPr>
          <p:spPr>
            <a:xfrm>
              <a:off x="77176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7" name="Line 107"/>
            <p:cNvSpPr/>
            <p:nvPr/>
          </p:nvSpPr>
          <p:spPr>
            <a:xfrm>
              <a:off x="77936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8" name="Line 108"/>
            <p:cNvSpPr/>
            <p:nvPr/>
          </p:nvSpPr>
          <p:spPr>
            <a:xfrm>
              <a:off x="78696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9" name="Line 109"/>
            <p:cNvSpPr/>
            <p:nvPr/>
          </p:nvSpPr>
          <p:spPr>
            <a:xfrm>
              <a:off x="79455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0" name="Line 110"/>
            <p:cNvSpPr/>
            <p:nvPr/>
          </p:nvSpPr>
          <p:spPr>
            <a:xfrm>
              <a:off x="80215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1" name="Line 111"/>
            <p:cNvSpPr/>
            <p:nvPr/>
          </p:nvSpPr>
          <p:spPr>
            <a:xfrm>
              <a:off x="80974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2" name="Line 112"/>
            <p:cNvSpPr/>
            <p:nvPr/>
          </p:nvSpPr>
          <p:spPr>
            <a:xfrm>
              <a:off x="81730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3" name="Line 113"/>
            <p:cNvSpPr/>
            <p:nvPr/>
          </p:nvSpPr>
          <p:spPr>
            <a:xfrm>
              <a:off x="82490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4" name="Line 114"/>
            <p:cNvSpPr/>
            <p:nvPr/>
          </p:nvSpPr>
          <p:spPr>
            <a:xfrm>
              <a:off x="83250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5" name="Line 115"/>
            <p:cNvSpPr/>
            <p:nvPr/>
          </p:nvSpPr>
          <p:spPr>
            <a:xfrm>
              <a:off x="84009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6" name="Line 116"/>
            <p:cNvSpPr/>
            <p:nvPr/>
          </p:nvSpPr>
          <p:spPr>
            <a:xfrm>
              <a:off x="84769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7" name="Line 117"/>
            <p:cNvSpPr/>
            <p:nvPr/>
          </p:nvSpPr>
          <p:spPr>
            <a:xfrm>
              <a:off x="85528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8" name="Line 118"/>
            <p:cNvSpPr/>
            <p:nvPr/>
          </p:nvSpPr>
          <p:spPr>
            <a:xfrm>
              <a:off x="86288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9" name="Line 119"/>
            <p:cNvSpPr/>
            <p:nvPr/>
          </p:nvSpPr>
          <p:spPr>
            <a:xfrm>
              <a:off x="87048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0" name="Line 120"/>
            <p:cNvSpPr/>
            <p:nvPr/>
          </p:nvSpPr>
          <p:spPr>
            <a:xfrm>
              <a:off x="87807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1" name="Line 121"/>
            <p:cNvSpPr/>
            <p:nvPr/>
          </p:nvSpPr>
          <p:spPr>
            <a:xfrm>
              <a:off x="88567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2" name="Line 122"/>
            <p:cNvSpPr/>
            <p:nvPr/>
          </p:nvSpPr>
          <p:spPr>
            <a:xfrm>
              <a:off x="89326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3" name="Line 123"/>
            <p:cNvSpPr/>
            <p:nvPr/>
          </p:nvSpPr>
          <p:spPr>
            <a:xfrm>
              <a:off x="90086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4" name="Line 124"/>
            <p:cNvSpPr/>
            <p:nvPr/>
          </p:nvSpPr>
          <p:spPr>
            <a:xfrm>
              <a:off x="90846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25" name="CustomShape 125"/>
          <p:cNvSpPr/>
          <p:nvPr/>
        </p:nvSpPr>
        <p:spPr>
          <a:xfrm>
            <a:off x="641520" y="4149720"/>
            <a:ext cx="7772040" cy="96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3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it-IT" sz="3600" spc="-1" strike="noStrike">
                <a:solidFill>
                  <a:srgbClr val="ffffff"/>
                </a:solidFill>
                <a:latin typeface="Arial"/>
              </a:rPr>
              <a:t>Improved Verification of Networks of Timed Automata</a:t>
            </a:r>
            <a:endParaRPr b="0" lang="it-IT" sz="3600" spc="-1" strike="noStrike">
              <a:latin typeface="DejaVu Sans"/>
            </a:endParaRPr>
          </a:p>
        </p:txBody>
      </p:sp>
      <p:sp>
        <p:nvSpPr>
          <p:cNvPr id="526" name="CustomShape 126"/>
          <p:cNvSpPr/>
          <p:nvPr/>
        </p:nvSpPr>
        <p:spPr>
          <a:xfrm>
            <a:off x="641520" y="5256000"/>
            <a:ext cx="7772040" cy="119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439"/>
              </a:spcBef>
              <a:tabLst>
                <a:tab algn="l" pos="0"/>
              </a:tabLst>
            </a:pPr>
            <a:r>
              <a:rPr b="0" lang="it-IT" sz="2200" spc="-1" strike="noStrike">
                <a:solidFill>
                  <a:srgbClr val="ffffff"/>
                </a:solidFill>
                <a:latin typeface="Arial"/>
              </a:rPr>
              <a:t>Robert Lawrence Smith</a:t>
            </a:r>
            <a:endParaRPr b="0" lang="it-IT" sz="22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439"/>
              </a:spcBef>
              <a:tabLst>
                <a:tab algn="l" pos="0"/>
              </a:tabLst>
            </a:pPr>
            <a:r>
              <a:rPr b="0" lang="it-IT" sz="2200" spc="-1" strike="noStrike">
                <a:solidFill>
                  <a:srgbClr val="ffffff"/>
                </a:solidFill>
                <a:latin typeface="Arial"/>
              </a:rPr>
              <a:t>Supervisor: Prof. Pierluigi San Pietro</a:t>
            </a:r>
            <a:endParaRPr b="0" lang="it-IT" sz="22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439"/>
              </a:spcBef>
              <a:tabLst>
                <a:tab algn="l" pos="0"/>
              </a:tabLst>
            </a:pPr>
            <a:r>
              <a:rPr b="0" lang="it-IT" sz="2200" spc="-1" strike="noStrike">
                <a:solidFill>
                  <a:srgbClr val="ffffff"/>
                </a:solidFill>
                <a:latin typeface="Arial"/>
              </a:rPr>
              <a:t>Cosupervisors: Prof. Matteo Rossi,</a:t>
            </a:r>
            <a:endParaRPr b="0" lang="it-IT" sz="22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439"/>
              </a:spcBef>
              <a:tabLst>
                <a:tab algn="l" pos="0"/>
              </a:tabLst>
            </a:pPr>
            <a:r>
              <a:rPr b="0" lang="it-IT" sz="2200" spc="-1" strike="noStrike">
                <a:solidFill>
                  <a:srgbClr val="ffffff"/>
                </a:solidFill>
                <a:latin typeface="Arial"/>
              </a:rPr>
              <a:t>                        </a:t>
            </a:r>
            <a:r>
              <a:rPr b="0" lang="it-IT" sz="2200" spc="-1" strike="noStrike">
                <a:solidFill>
                  <a:srgbClr val="ffffff"/>
                </a:solidFill>
                <a:latin typeface="Arial"/>
              </a:rPr>
              <a:t>Prof. Marcello Bersani</a:t>
            </a:r>
            <a:endParaRPr b="0" lang="it-IT" sz="22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TextShape 1"/>
          <p:cNvSpPr txBox="1"/>
          <p:nvPr/>
        </p:nvSpPr>
        <p:spPr>
          <a:xfrm>
            <a:off x="288360" y="139320"/>
            <a:ext cx="8580600" cy="8398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it-IT" sz="2800" spc="-1" strike="noStrike">
                <a:solidFill>
                  <a:srgbClr val="ffffff"/>
                </a:solidFill>
                <a:latin typeface="Arial"/>
              </a:rPr>
              <a:t>Fischer – average per network size</a:t>
            </a: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51" name="" descr=""/>
          <p:cNvPicPr/>
          <p:nvPr/>
        </p:nvPicPr>
        <p:blipFill>
          <a:blip r:embed="rId1"/>
          <a:stretch/>
        </p:blipFill>
        <p:spPr>
          <a:xfrm>
            <a:off x="630000" y="1599840"/>
            <a:ext cx="7977240" cy="452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TextShape 1"/>
          <p:cNvSpPr txBox="1"/>
          <p:nvPr/>
        </p:nvSpPr>
        <p:spPr>
          <a:xfrm>
            <a:off x="288360" y="139320"/>
            <a:ext cx="8580600" cy="8398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it-IT" sz="2800" spc="-1" strike="noStrike">
                <a:solidFill>
                  <a:srgbClr val="ffffff"/>
                </a:solidFill>
                <a:latin typeface="Arial"/>
              </a:rPr>
              <a:t>CSMA – Comparison of Different TACK Options </a:t>
            </a: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53" name="" descr=""/>
          <p:cNvPicPr/>
          <p:nvPr/>
        </p:nvPicPr>
        <p:blipFill>
          <a:blip r:embed="rId1"/>
          <a:stretch/>
        </p:blipFill>
        <p:spPr>
          <a:xfrm>
            <a:off x="630000" y="1599840"/>
            <a:ext cx="7977240" cy="452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TextShape 1"/>
          <p:cNvSpPr txBox="1"/>
          <p:nvPr/>
        </p:nvSpPr>
        <p:spPr>
          <a:xfrm>
            <a:off x="288360" y="139320"/>
            <a:ext cx="8580600" cy="8398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it-IT" sz="2800" spc="-1" strike="noStrike">
                <a:solidFill>
                  <a:srgbClr val="ffffff"/>
                </a:solidFill>
                <a:latin typeface="Arial"/>
              </a:rPr>
              <a:t>Conclusions</a:t>
            </a: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5" name="TextShape 2"/>
          <p:cNvSpPr txBox="1"/>
          <p:nvPr/>
        </p:nvSpPr>
        <p:spPr>
          <a:xfrm>
            <a:off x="457200" y="1600200"/>
            <a:ext cx="8323200" cy="4525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New encoding for network of Timed Automata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Faster performance, better scaling to large networks and high bounds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More options supported for end users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TextShape 1"/>
          <p:cNvSpPr txBox="1"/>
          <p:nvPr/>
        </p:nvSpPr>
        <p:spPr>
          <a:xfrm>
            <a:off x="288360" y="139320"/>
            <a:ext cx="8580600" cy="8398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it-IT" sz="2800" spc="-1" strike="noStrike">
                <a:solidFill>
                  <a:srgbClr val="ffffff"/>
                </a:solidFill>
                <a:latin typeface="Arial"/>
              </a:rPr>
              <a:t>Future Work</a:t>
            </a: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7" name="TextShape 2"/>
          <p:cNvSpPr txBox="1"/>
          <p:nvPr/>
        </p:nvSpPr>
        <p:spPr>
          <a:xfrm>
            <a:off x="457200" y="1600200"/>
            <a:ext cx="8323200" cy="4525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it-IT" sz="2200" spc="-1" strike="noStrike">
                <a:solidFill>
                  <a:srgbClr val="000000"/>
                </a:solidFill>
                <a:latin typeface="Arial"/>
              </a:rPr>
              <a:t>Internals</a:t>
            </a: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: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Similarly re-encode MITL property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Super-Dense” semantics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it-IT" sz="2200" spc="-1" strike="noStrike">
                <a:solidFill>
                  <a:srgbClr val="000000"/>
                </a:solidFill>
                <a:latin typeface="Arial"/>
              </a:rPr>
              <a:t>Ease-of-Use</a:t>
            </a: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: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Automatically verify variable bounds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Support for TA templates in input file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Immagine 6" descr="01_Polimi_centrato_COL_positivo.eps"/>
          <p:cNvPicPr/>
          <p:nvPr/>
        </p:nvPicPr>
        <p:blipFill>
          <a:blip r:embed="rId1"/>
          <a:stretch/>
        </p:blipFill>
        <p:spPr>
          <a:xfrm>
            <a:off x="3143160" y="1721160"/>
            <a:ext cx="2730600" cy="2126520"/>
          </a:xfrm>
          <a:prstGeom prst="rect">
            <a:avLst/>
          </a:prstGeom>
          <a:ln>
            <a:noFill/>
          </a:ln>
        </p:spPr>
      </p:pic>
      <p:sp>
        <p:nvSpPr>
          <p:cNvPr id="559" name="TextShape 1"/>
          <p:cNvSpPr txBox="1"/>
          <p:nvPr/>
        </p:nvSpPr>
        <p:spPr>
          <a:xfrm>
            <a:off x="641520" y="4149720"/>
            <a:ext cx="7772040" cy="968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it-IT" sz="3600" spc="-1" strike="noStrike">
                <a:solidFill>
                  <a:srgbClr val="ffffff"/>
                </a:solidFill>
                <a:latin typeface="Arial"/>
              </a:rPr>
              <a:t>Improved Verification of Networks of Timed Automata</a:t>
            </a:r>
            <a:endParaRPr b="0" lang="it-IT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0" name="TextShape 2"/>
          <p:cNvSpPr txBox="1"/>
          <p:nvPr/>
        </p:nvSpPr>
        <p:spPr>
          <a:xfrm>
            <a:off x="641520" y="5688000"/>
            <a:ext cx="7772040" cy="9061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439"/>
              </a:spcBef>
              <a:tabLst>
                <a:tab algn="l" pos="0"/>
              </a:tabLst>
            </a:pPr>
            <a:r>
              <a:rPr b="0" lang="it-IT" sz="2200" spc="-1" strike="noStrike">
                <a:solidFill>
                  <a:srgbClr val="ffffff"/>
                </a:solidFill>
                <a:latin typeface="Arial"/>
              </a:rPr>
              <a:t>Robert Lawrence Smith</a:t>
            </a:r>
            <a:endParaRPr b="0" lang="it-IT" sz="22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TextShape 1"/>
          <p:cNvSpPr txBox="1"/>
          <p:nvPr/>
        </p:nvSpPr>
        <p:spPr>
          <a:xfrm>
            <a:off x="288360" y="139320"/>
            <a:ext cx="8580600" cy="839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it-IT" sz="2800" spc="-1" strike="noStrike">
                <a:solidFill>
                  <a:srgbClr val="ffffff"/>
                </a:solidFill>
                <a:latin typeface="Arial"/>
              </a:rPr>
              <a:t>Networks of Timed Automata</a:t>
            </a: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8" name="TextShape 2"/>
          <p:cNvSpPr txBox="1"/>
          <p:nvPr/>
        </p:nvSpPr>
        <p:spPr>
          <a:xfrm>
            <a:off x="457200" y="1600200"/>
            <a:ext cx="4061520" cy="3799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Useful model for real-time systems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Transitions can depend upon real-valued clocks and integer variables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MITL used to encode property to verify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9" name="" descr=""/>
          <p:cNvPicPr/>
          <p:nvPr/>
        </p:nvPicPr>
        <p:blipFill>
          <a:blip r:embed="rId1"/>
          <a:stretch/>
        </p:blipFill>
        <p:spPr>
          <a:xfrm>
            <a:off x="4722120" y="1584000"/>
            <a:ext cx="4061520" cy="3081240"/>
          </a:xfrm>
          <a:prstGeom prst="rect">
            <a:avLst/>
          </a:prstGeom>
          <a:ln>
            <a:noFill/>
          </a:ln>
        </p:spPr>
      </p:pic>
      <p:pic>
        <p:nvPicPr>
          <p:cNvPr id="530" name="" descr=""/>
          <p:cNvPicPr/>
          <p:nvPr/>
        </p:nvPicPr>
        <p:blipFill>
          <a:blip r:embed="rId2"/>
          <a:stretch/>
        </p:blipFill>
        <p:spPr>
          <a:xfrm>
            <a:off x="5256000" y="5112000"/>
            <a:ext cx="3019680" cy="454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extShape 1"/>
          <p:cNvSpPr txBox="1"/>
          <p:nvPr/>
        </p:nvSpPr>
        <p:spPr>
          <a:xfrm>
            <a:off x="288360" y="139320"/>
            <a:ext cx="8580600" cy="839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it-IT" sz="2800" spc="-1" strike="noStrike">
                <a:solidFill>
                  <a:srgbClr val="ffffff"/>
                </a:solidFill>
                <a:latin typeface="Arial"/>
              </a:rPr>
              <a:t>Bounded Model Checking - TACK</a:t>
            </a: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2" name="TextShape 2"/>
          <p:cNvSpPr txBox="1"/>
          <p:nvPr/>
        </p:nvSpPr>
        <p:spPr>
          <a:xfrm>
            <a:off x="457200" y="1600200"/>
            <a:ext cx="4061520" cy="4525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Verify given property over TA network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Linear Temporal Logics offer powerful continuous semantics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Network and Property converted into CLTLoc before solving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Lasso” shape allows for finite representation of infinite traces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3" name="" descr=""/>
          <p:cNvPicPr/>
          <p:nvPr/>
        </p:nvPicPr>
        <p:blipFill>
          <a:blip r:embed="rId1"/>
          <a:stretch/>
        </p:blipFill>
        <p:spPr>
          <a:xfrm>
            <a:off x="4722120" y="1910160"/>
            <a:ext cx="4061520" cy="3904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TextShape 1"/>
          <p:cNvSpPr txBox="1"/>
          <p:nvPr/>
        </p:nvSpPr>
        <p:spPr>
          <a:xfrm>
            <a:off x="288360" y="139320"/>
            <a:ext cx="8580600" cy="839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it-IT" sz="2800" spc="-1" strike="noStrike">
                <a:solidFill>
                  <a:srgbClr val="ffffff"/>
                </a:solidFill>
                <a:latin typeface="Arial"/>
              </a:rPr>
              <a:t>Improving TACK</a:t>
            </a: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5" name="TextShape 2"/>
          <p:cNvSpPr txBox="1"/>
          <p:nvPr/>
        </p:nvSpPr>
        <p:spPr>
          <a:xfrm>
            <a:off x="432000" y="1600200"/>
            <a:ext cx="4176000" cy="4519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CLTLoc is an inefficient intermediary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Directly target SMT language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Remove unnecessary CLTLoc semantics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6" name="" descr=""/>
          <p:cNvPicPr/>
          <p:nvPr/>
        </p:nvPicPr>
        <p:blipFill>
          <a:blip r:embed="rId1"/>
          <a:stretch/>
        </p:blipFill>
        <p:spPr>
          <a:xfrm>
            <a:off x="4607640" y="2399400"/>
            <a:ext cx="4175640" cy="2910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TextShape 1"/>
          <p:cNvSpPr txBox="1"/>
          <p:nvPr/>
        </p:nvSpPr>
        <p:spPr>
          <a:xfrm>
            <a:off x="288360" y="139320"/>
            <a:ext cx="8580600" cy="839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it-IT" sz="2800" spc="-1" strike="noStrike">
                <a:solidFill>
                  <a:srgbClr val="ffffff"/>
                </a:solidFill>
                <a:latin typeface="Arial"/>
              </a:rPr>
              <a:t>Improving TACK (cont.)</a:t>
            </a: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8" name="TextShape 2"/>
          <p:cNvSpPr txBox="1"/>
          <p:nvPr/>
        </p:nvSpPr>
        <p:spPr>
          <a:xfrm>
            <a:off x="432000" y="1600200"/>
            <a:ext cx="8136000" cy="2647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Removal of unnecessary state Bit-Vectors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Full arithmetic supported for integer variables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Fixed flaw in synchronization logic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9" name="" descr=""/>
          <p:cNvPicPr/>
          <p:nvPr/>
        </p:nvPicPr>
        <p:blipFill>
          <a:blip r:embed="rId1"/>
          <a:stretch/>
        </p:blipFill>
        <p:spPr>
          <a:xfrm>
            <a:off x="936000" y="4176000"/>
            <a:ext cx="7353000" cy="837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TextShape 1"/>
          <p:cNvSpPr txBox="1"/>
          <p:nvPr/>
        </p:nvSpPr>
        <p:spPr>
          <a:xfrm>
            <a:off x="288360" y="139320"/>
            <a:ext cx="8580600" cy="839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it-IT" sz="2800" spc="-1" strike="noStrike">
                <a:solidFill>
                  <a:srgbClr val="ffffff"/>
                </a:solidFill>
                <a:latin typeface="Arial"/>
              </a:rPr>
              <a:t>Constraints: Transitions</a:t>
            </a: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1" name="TextShape 2"/>
          <p:cNvSpPr txBox="1"/>
          <p:nvPr/>
        </p:nvSpPr>
        <p:spPr>
          <a:xfrm>
            <a:off x="457200" y="1600200"/>
            <a:ext cx="8254800" cy="1855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TA must be in exactly one location at the moment of transition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Allows for more flexibility with state invariants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2" name="" descr=""/>
          <p:cNvPicPr/>
          <p:nvPr/>
        </p:nvPicPr>
        <p:blipFill>
          <a:blip r:embed="rId1"/>
          <a:stretch/>
        </p:blipFill>
        <p:spPr>
          <a:xfrm>
            <a:off x="2088000" y="3240000"/>
            <a:ext cx="4603680" cy="208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TextShape 1"/>
          <p:cNvSpPr txBox="1"/>
          <p:nvPr/>
        </p:nvSpPr>
        <p:spPr>
          <a:xfrm>
            <a:off x="288360" y="139320"/>
            <a:ext cx="8580600" cy="839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it-IT" sz="2800" spc="-1" strike="noStrike">
                <a:solidFill>
                  <a:srgbClr val="ffffff"/>
                </a:solidFill>
                <a:latin typeface="Arial"/>
              </a:rPr>
              <a:t>Constraints: Sync</a:t>
            </a: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4" name="TextShape 2"/>
          <p:cNvSpPr txBox="1"/>
          <p:nvPr/>
        </p:nvSpPr>
        <p:spPr>
          <a:xfrm>
            <a:off x="457200" y="1600200"/>
            <a:ext cx="8326800" cy="1855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One-to-one sync over a given channel (α)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Two actions: send (!) and receive (?)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5" name="" descr=""/>
          <p:cNvPicPr/>
          <p:nvPr/>
        </p:nvPicPr>
        <p:blipFill>
          <a:blip r:embed="rId1"/>
          <a:stretch/>
        </p:blipFill>
        <p:spPr>
          <a:xfrm>
            <a:off x="782280" y="3816000"/>
            <a:ext cx="7591680" cy="180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extShape 1"/>
          <p:cNvSpPr txBox="1"/>
          <p:nvPr/>
        </p:nvSpPr>
        <p:spPr>
          <a:xfrm>
            <a:off x="288360" y="139320"/>
            <a:ext cx="8580600" cy="8398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it-IT" sz="2800" spc="-1" strike="noStrike">
                <a:solidFill>
                  <a:srgbClr val="ffffff"/>
                </a:solidFill>
                <a:latin typeface="Arial"/>
              </a:rPr>
              <a:t>Results</a:t>
            </a: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7" name="TextShape 2"/>
          <p:cNvSpPr txBox="1"/>
          <p:nvPr/>
        </p:nvSpPr>
        <p:spPr>
          <a:xfrm>
            <a:off x="457200" y="1600200"/>
            <a:ext cx="8323200" cy="4525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Compared against original TACK and MITLBMC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Benchmarks represent real-world applications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Fischer Mutual Exclusion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Carrier Sense Multiple Access / Collision Detection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Token Ring 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Tested with varying model size and time bound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Average memory consumption: 20-200MB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TextShape 1"/>
          <p:cNvSpPr txBox="1"/>
          <p:nvPr/>
        </p:nvSpPr>
        <p:spPr>
          <a:xfrm>
            <a:off x="288360" y="139320"/>
            <a:ext cx="8580600" cy="8398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it-IT" sz="2800" spc="-1" strike="noStrike">
                <a:solidFill>
                  <a:srgbClr val="ffffff"/>
                </a:solidFill>
                <a:latin typeface="Arial"/>
              </a:rPr>
              <a:t>Fischer – average per bound</a:t>
            </a: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49" name="" descr=""/>
          <p:cNvPicPr/>
          <p:nvPr/>
        </p:nvPicPr>
        <p:blipFill>
          <a:blip r:embed="rId1"/>
          <a:stretch/>
        </p:blipFill>
        <p:spPr>
          <a:xfrm>
            <a:off x="630000" y="1599840"/>
            <a:ext cx="7977240" cy="452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453</TotalTime>
  <Application>LibreOffice/6.4.5.2$Linux_X86_64 LibreOffice_project/40$Build-2</Application>
  <Company>Area Servizi ICT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2015-05-26T12:27:57Z</dcterms:created>
  <dc:creator>Alessandro Colleoni</dc:creator>
  <dc:description/>
  <dc:language>it-IT</dc:language>
  <cp:lastModifiedBy/>
  <dcterms:modified xsi:type="dcterms:W3CDTF">2020-09-28T21:05:54Z</dcterms:modified>
  <cp:revision>42</cp:revision>
  <dc:subject/>
  <dc:title>Presentazione standard di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Area Servizi ICT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Presentazione su schermo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4</vt:i4>
  </property>
</Properties>
</file>